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4" r:id="rId8"/>
  </p:sldIdLst>
  <p:sldSz cx="9144000" cy="6858000" type="screen4x3"/>
  <p:notesSz cx="6810375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8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6DEC2-3745-4B10-A290-855682075A9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716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C8399-A3C4-49E7-ACB0-F6F1B847A1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344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FBD0-FCF6-4260-8FC8-8A42E6E054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137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0A6E-BA0A-468F-B731-C2318A93C7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629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D8C52-7B57-4DD7-BCDD-C1F924B287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210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F725-974C-485D-A8A0-E417B5C7C4F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101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95DCD-92EC-483A-8F92-258F6F3BD1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02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FFF2B-57C1-4314-B07C-3B1C13D1284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185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B772A-FE62-43D5-8976-1E32DD2666F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446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CBB4D-9189-4CE8-8E22-185E6105494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510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D9924-86A5-4137-A8DE-DB8DFCCF92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093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FB60F7-2877-4856-9757-AB2D0B42419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53200" y="6245225"/>
            <a:ext cx="2124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n-GB" altLang="de-DE" sz="1400" smtClean="0">
                <a:solidFill>
                  <a:srgbClr val="000000"/>
                </a:solidFill>
              </a:rPr>
              <a:t>www.bma-law.com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/>
          <a:lstStyle/>
          <a:p>
            <a:pPr eaLnBrk="1" hangingPunct="1"/>
            <a:r>
              <a:rPr lang="en-US" altLang="de-DE" dirty="0" smtClean="0"/>
              <a:t>Investing </a:t>
            </a:r>
            <a:r>
              <a:rPr lang="en-US" altLang="de-DE" dirty="0" smtClean="0"/>
              <a:t>in Austria</a:t>
            </a:r>
            <a:br>
              <a:rPr lang="en-US" altLang="de-DE" dirty="0" smtClean="0"/>
            </a:b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3600" dirty="0" smtClean="0"/>
              <a:t>ICPAI Conference Vienna 2014</a:t>
            </a:r>
            <a:endParaRPr lang="en-US" altLang="de-DE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985837"/>
          </a:xfrm>
        </p:spPr>
        <p:txBody>
          <a:bodyPr/>
          <a:lstStyle/>
          <a:p>
            <a:pPr eaLnBrk="1" hangingPunct="1"/>
            <a:r>
              <a:rPr lang="de-DE" altLang="de-DE" smtClean="0"/>
              <a:t>Dr. Jürgen Brandstätter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1296144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Economic and Legal Environment</a:t>
            </a:r>
            <a:br>
              <a:rPr lang="en-GB" altLang="de-DE" dirty="0" smtClean="0"/>
            </a:br>
            <a:r>
              <a:rPr lang="en-GB" altLang="de-DE" dirty="0" smtClean="0"/>
              <a:t>in Austria</a:t>
            </a:r>
            <a:endParaRPr lang="en-GB" altLang="de-DE" dirty="0" smtClean="0"/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816423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Member of European Union</a:t>
            </a:r>
          </a:p>
          <a:p>
            <a:pPr eaLnBrk="1" hangingPunct="1"/>
            <a:r>
              <a:rPr lang="en-GB" altLang="de-DE" dirty="0" smtClean="0"/>
              <a:t>Member of Euro Currency Block</a:t>
            </a:r>
          </a:p>
          <a:p>
            <a:pPr eaLnBrk="1" hangingPunct="1"/>
            <a:r>
              <a:rPr lang="en-GB" altLang="de-DE" dirty="0" smtClean="0"/>
              <a:t>Not a NATO Country </a:t>
            </a:r>
          </a:p>
          <a:p>
            <a:pPr eaLnBrk="1" hangingPunct="1"/>
            <a:r>
              <a:rPr lang="en-GB" altLang="de-DE" dirty="0" smtClean="0"/>
              <a:t>Stable and modern legal and tax system</a:t>
            </a:r>
          </a:p>
          <a:p>
            <a:pPr eaLnBrk="1" hangingPunct="1"/>
            <a:r>
              <a:rPr lang="en-GB" altLang="de-DE" dirty="0" smtClean="0"/>
              <a:t>Stable economy</a:t>
            </a:r>
          </a:p>
          <a:p>
            <a:pPr eaLnBrk="1" hangingPunct="1"/>
            <a:r>
              <a:rPr lang="en-GB" altLang="de-DE" dirty="0" smtClean="0"/>
              <a:t>„White Country“ under OECD FATF rules</a:t>
            </a:r>
            <a:endParaRPr lang="de-AT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1296144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Investing in Austria</a:t>
            </a:r>
            <a:endParaRPr lang="en-GB" altLang="de-DE" dirty="0" smtClean="0"/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816423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Acquisition of Real Estate</a:t>
            </a:r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/>
              <a:t>As a private person or through a SPV</a:t>
            </a:r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Purchase contract</a:t>
            </a:r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Donation</a:t>
            </a:r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Inheritance</a:t>
            </a:r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Tax situation</a:t>
            </a:r>
          </a:p>
        </p:txBody>
      </p:sp>
    </p:spTree>
    <p:extLst>
      <p:ext uri="{BB962C8B-B14F-4D97-AF65-F5344CB8AC3E}">
        <p14:creationId xmlns:p14="http://schemas.microsoft.com/office/powerpoint/2010/main" val="30696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1296144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Investing in Austria ….</a:t>
            </a:r>
            <a:r>
              <a:rPr lang="en-GB" altLang="de-DE" dirty="0" err="1" smtClean="0"/>
              <a:t>ctd</a:t>
            </a:r>
            <a:endParaRPr lang="en-GB" altLang="de-DE" dirty="0" smtClean="0"/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816423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Acquisition of financial assets</a:t>
            </a:r>
          </a:p>
          <a:p>
            <a:pPr marL="0" indent="0" eaLnBrk="1" hangingPunct="1">
              <a:buNone/>
            </a:pPr>
            <a:endParaRPr lang="en-GB" altLang="de-DE" dirty="0" smtClean="0"/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Holding of accounts</a:t>
            </a:r>
            <a:endParaRPr lang="en-GB" altLang="de-DE" dirty="0" smtClean="0"/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Holding of participations in companies</a:t>
            </a:r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Holding of assets through trustee</a:t>
            </a:r>
          </a:p>
        </p:txBody>
      </p:sp>
    </p:spTree>
    <p:extLst>
      <p:ext uri="{BB962C8B-B14F-4D97-AF65-F5344CB8AC3E}">
        <p14:creationId xmlns:p14="http://schemas.microsoft.com/office/powerpoint/2010/main" val="30199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1296144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Investing in Austria ….</a:t>
            </a:r>
            <a:r>
              <a:rPr lang="en-GB" altLang="de-DE" dirty="0" err="1" smtClean="0"/>
              <a:t>ctd</a:t>
            </a:r>
            <a:endParaRPr lang="en-GB" altLang="de-DE" dirty="0" smtClean="0"/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>
          <a:xfrm>
            <a:off x="107504" y="2636912"/>
            <a:ext cx="8856984" cy="3816423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Establishment of legal structures</a:t>
            </a:r>
          </a:p>
          <a:p>
            <a:pPr marL="0" indent="0" eaLnBrk="1" hangingPunct="1">
              <a:buNone/>
            </a:pPr>
            <a:endParaRPr lang="en-GB" altLang="de-DE" dirty="0" smtClean="0"/>
          </a:p>
          <a:p>
            <a:pPr marL="804863" indent="-360363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Partnership (OG), Limited Partnership (KG)</a:t>
            </a:r>
          </a:p>
          <a:p>
            <a:pPr marL="804863" indent="-360363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GmbH – Company with limited liability</a:t>
            </a:r>
          </a:p>
          <a:p>
            <a:pPr marL="804863" indent="-360363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AG – Stock Corporation</a:t>
            </a:r>
          </a:p>
          <a:p>
            <a:pPr marL="804863" indent="-360363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Foundation </a:t>
            </a:r>
          </a:p>
        </p:txBody>
      </p:sp>
    </p:spTree>
    <p:extLst>
      <p:ext uri="{BB962C8B-B14F-4D97-AF65-F5344CB8AC3E}">
        <p14:creationId xmlns:p14="http://schemas.microsoft.com/office/powerpoint/2010/main" val="14906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1296144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Investing in Austria ….</a:t>
            </a:r>
            <a:r>
              <a:rPr lang="en-GB" altLang="de-DE" dirty="0" err="1" smtClean="0"/>
              <a:t>ctd</a:t>
            </a:r>
            <a:endParaRPr lang="en-GB" altLang="de-DE" dirty="0" smtClean="0"/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960440"/>
          </a:xfrm>
        </p:spPr>
        <p:txBody>
          <a:bodyPr/>
          <a:lstStyle/>
          <a:p>
            <a:pPr eaLnBrk="1" hangingPunct="1"/>
            <a:r>
              <a:rPr lang="en-GB" altLang="de-DE" dirty="0" smtClean="0"/>
              <a:t>Legal means </a:t>
            </a:r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Lawyers, Notaries</a:t>
            </a:r>
            <a:endParaRPr lang="en-GB" altLang="de-DE" dirty="0" smtClean="0"/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Tax accountants, Auditors</a:t>
            </a:r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Real Estate Register</a:t>
            </a:r>
            <a:endParaRPr lang="en-GB" altLang="de-DE" dirty="0" smtClean="0"/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Companies Register</a:t>
            </a:r>
            <a:r>
              <a:rPr lang="en-GB" altLang="de-DE" dirty="0" smtClean="0"/>
              <a:t> </a:t>
            </a:r>
          </a:p>
          <a:p>
            <a:pPr marL="1073150" indent="-352425" eaLnBrk="1" hangingPunct="1">
              <a:buFont typeface="Symbol" panose="05050102010706020507" pitchFamily="18" charset="2"/>
              <a:buChar char="-"/>
            </a:pPr>
            <a:r>
              <a:rPr lang="en-GB" altLang="de-DE" dirty="0" smtClean="0"/>
              <a:t>Electronic filing of legal documents and tax returns</a:t>
            </a:r>
            <a:endParaRPr lang="en-GB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8062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US" altLang="de-DE" sz="4800" dirty="0" smtClean="0"/>
          </a:p>
          <a:p>
            <a:pPr marL="0" indent="0" algn="ctr">
              <a:buFontTx/>
              <a:buNone/>
            </a:pPr>
            <a:r>
              <a:rPr lang="en-US" altLang="de-DE" sz="4800" dirty="0" smtClean="0"/>
              <a:t>Thank you </a:t>
            </a:r>
          </a:p>
          <a:p>
            <a:pPr marL="0" indent="0" algn="ctr">
              <a:buFontTx/>
              <a:buNone/>
            </a:pPr>
            <a:r>
              <a:rPr lang="en-US" altLang="de-DE" sz="4800" dirty="0" smtClean="0"/>
              <a:t>for your attention</a:t>
            </a:r>
          </a:p>
          <a:p>
            <a:pPr marL="0" indent="0" algn="ctr">
              <a:buFontTx/>
              <a:buNone/>
            </a:pPr>
            <a:endParaRPr lang="en-US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Bildschirmpräsentation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Standarddesign</vt:lpstr>
      <vt:lpstr>Investing in Austria  ICPAI Conference Vienna 2014</vt:lpstr>
      <vt:lpstr>Economic and Legal Environment in Austria</vt:lpstr>
      <vt:lpstr>Investing in Austria</vt:lpstr>
      <vt:lpstr>Investing in Austria ….ctd</vt:lpstr>
      <vt:lpstr>Investing in Austria ….ctd</vt:lpstr>
      <vt:lpstr>Investing in Austria ….ctd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Mag. Martin Kremser</dc:creator>
  <cp:lastModifiedBy>Jürgen Brandstätter</cp:lastModifiedBy>
  <cp:revision>25</cp:revision>
  <cp:lastPrinted>2014-05-17T18:07:35Z</cp:lastPrinted>
  <dcterms:created xsi:type="dcterms:W3CDTF">2008-09-05T07:35:13Z</dcterms:created>
  <dcterms:modified xsi:type="dcterms:W3CDTF">2014-05-17T18:07:45Z</dcterms:modified>
</cp:coreProperties>
</file>